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46" r:id="rId3"/>
    <p:sldId id="318" r:id="rId4"/>
    <p:sldId id="468" r:id="rId6"/>
    <p:sldId id="449" r:id="rId7"/>
    <p:sldId id="454" r:id="rId8"/>
    <p:sldId id="455" r:id="rId9"/>
    <p:sldId id="462" r:id="rId10"/>
    <p:sldId id="456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5" autoAdjust="0"/>
    <p:restoredTop sz="90067" autoAdjust="0"/>
  </p:normalViewPr>
  <p:slideViewPr>
    <p:cSldViewPr snapToGrid="0" showGuides="1">
      <p:cViewPr varScale="1">
        <p:scale>
          <a:sx n="76" d="100"/>
          <a:sy n="76" d="100"/>
        </p:scale>
        <p:origin x="112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99416" y="3318212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1104009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9060" y="1284030"/>
            <a:ext cx="1194416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Debate on Graph:  A Flexible and Reliable Reasoning Framework for Large Language Models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4254" y="5914834"/>
            <a:ext cx="1436914" cy="963262"/>
          </a:xfrm>
          <a:prstGeom prst="rect">
            <a:avLst/>
          </a:prstGeom>
        </p:spPr>
      </p:pic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64407" y="5090000"/>
            <a:ext cx="1121346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AAI-2025)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 — https://github.com/reml-group/DoG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68381" y="6007744"/>
            <a:ext cx="3205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Jiale Shen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" y="5996211"/>
            <a:ext cx="828000" cy="828000"/>
          </a:xfrm>
          <a:prstGeom prst="rect">
            <a:avLst/>
          </a:prstGeom>
        </p:spPr>
      </p:pic>
      <p:pic>
        <p:nvPicPr>
          <p:cNvPr id="18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7" y="6012140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39" y="6069670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03" y="5996211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10" y="2530475"/>
            <a:ext cx="11946255" cy="2452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59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071" y="1012001"/>
            <a:ext cx="1115005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3140110" y="5057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6200" y="704850"/>
            <a:ext cx="11932285" cy="101473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1.This task requires LLMs to answer natural language questions by retrieving relevant triples from knowledge graphs. However, existing methods face two significant  challenges: excessively 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long reasoning paths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distracting from the answer generation</a:t>
            </a:r>
            <a:endParaRPr lang="en-US" altLang="zh-CN" sz="2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15" y="1994535"/>
            <a:ext cx="10992485" cy="48539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200" y="1719580"/>
            <a:ext cx="9610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 </a:t>
            </a:r>
            <a:r>
              <a:rPr lang="en-US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false-positive relations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hindering the path refinement.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02310" y="5895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Overview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" y="1161415"/>
            <a:ext cx="11824335" cy="490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1156970"/>
            <a:ext cx="1187767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914525"/>
            <a:ext cx="1193038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9655" y="1428115"/>
            <a:ext cx="7864475" cy="5010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337310"/>
            <a:ext cx="1095375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170" y="1966595"/>
            <a:ext cx="11249025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 eaLnBrk="1" hangingPunct="1">
              <a:buNone/>
            </a:pPr>
            <a:r>
              <a:rPr lang="en-US" altLang="zh-CN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Thank you!</a:t>
            </a:r>
            <a:endParaRPr lang="zh-CN" altLang="en-US" sz="5400" kern="12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Y5MDY1ZGYzOWNjNDY2ZDJlYTVkOTcyMDJmMTZiND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WPS 演示</Application>
  <PresentationFormat>宽屏</PresentationFormat>
  <Paragraphs>33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楷体</vt:lpstr>
      <vt:lpstr>Times New Roman Regular</vt:lpstr>
      <vt:lpstr>微软雅黑</vt:lpstr>
      <vt:lpstr>等线</vt:lpstr>
      <vt:lpstr>Arial Unicode MS</vt:lpstr>
      <vt:lpstr>Office 主题​​</vt:lpstr>
      <vt:lpstr>PowerPoint 演示文稿</vt:lpstr>
      <vt:lpstr>motivation</vt:lpstr>
      <vt:lpstr>Overview</vt:lpstr>
      <vt:lpstr>Experiment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.</cp:lastModifiedBy>
  <cp:revision>1515</cp:revision>
  <dcterms:created xsi:type="dcterms:W3CDTF">2021-09-26T06:57:00Z</dcterms:created>
  <dcterms:modified xsi:type="dcterms:W3CDTF">2025-10-13T03:14:44Z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022ADF630E484CBDBD7751619E947E1D_12</vt:lpwstr>
  </property>
</Properties>
</file>